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51435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074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1pPr>
    <a:lvl2pPr marL="0" marR="0" indent="678729" algn="l" defTabSz="9074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2pPr>
    <a:lvl3pPr marL="0" marR="0" indent="1357459" algn="l" defTabSz="9074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3pPr>
    <a:lvl4pPr marL="0" marR="0" indent="2036189" algn="l" defTabSz="9074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4pPr>
    <a:lvl5pPr marL="0" marR="0" indent="2714918" algn="l" defTabSz="9074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5pPr>
    <a:lvl6pPr marL="0" marR="0" indent="3393647" algn="l" defTabSz="9074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6pPr>
    <a:lvl7pPr marL="0" marR="0" indent="4072378" algn="l" defTabSz="9074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7pPr>
    <a:lvl8pPr marL="0" marR="0" indent="4751108" algn="l" defTabSz="9074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8pPr>
    <a:lvl9pPr marL="0" marR="0" indent="5429837" algn="l" defTabSz="9074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 b="def" i="def"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 b="def" i="def"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 b="def" i="def"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nner-powerpoint-01.jpg" descr="banner-powerpoint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095" y="0"/>
            <a:ext cx="514769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o Título"/>
          <p:cNvSpPr txBox="1"/>
          <p:nvPr>
            <p:ph type="title"/>
          </p:nvPr>
        </p:nvSpPr>
        <p:spPr>
          <a:xfrm>
            <a:off x="1024401" y="2299693"/>
            <a:ext cx="3094698" cy="102697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/>
            <a:r>
              <a:t>Texto do Título</a:t>
            </a:r>
          </a:p>
        </p:txBody>
      </p:sp>
      <p:sp>
        <p:nvSpPr>
          <p:cNvPr id="4" name="Nível de Corpo Um…"/>
          <p:cNvSpPr txBox="1"/>
          <p:nvPr>
            <p:ph type="body" idx="1"/>
          </p:nvPr>
        </p:nvSpPr>
        <p:spPr>
          <a:xfrm>
            <a:off x="1024401" y="3326663"/>
            <a:ext cx="3094698" cy="35803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5610" tIns="15610" rIns="15610" bIns="15610"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" name="Número do Slide"/>
          <p:cNvSpPr txBox="1"/>
          <p:nvPr>
            <p:ph type="sldNum" sz="quarter" idx="2"/>
          </p:nvPr>
        </p:nvSpPr>
        <p:spPr>
          <a:xfrm>
            <a:off x="2514441" y="6438403"/>
            <a:ext cx="802329" cy="254001"/>
          </a:xfrm>
          <a:prstGeom prst="rect">
            <a:avLst/>
          </a:prstGeom>
          <a:ln w="3175">
            <a:miter lim="400000"/>
          </a:ln>
        </p:spPr>
        <p:txBody>
          <a:bodyPr wrap="none" lIns="15610" tIns="15610" rIns="15610" bIns="15610" anchor="ctr">
            <a:spAutoFit/>
          </a:bodyPr>
          <a:lstStyle>
            <a:lvl1pPr algn="r">
              <a:defRPr sz="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xmlns:p14="http://schemas.microsoft.com/office/powerpoint/2010/main" spd="med" advClick="1"/>
  <p:txStyles>
    <p:titleStyle>
      <a:lvl1pPr marL="0" marR="0" indent="0" algn="ctr" defTabSz="6112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ctr" defTabSz="6112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ctr" defTabSz="6112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ctr" defTabSz="6112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ctr" defTabSz="6112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ctr" defTabSz="6112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ctr" defTabSz="6112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ctr" defTabSz="6112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ctr" defTabSz="6112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403942" marR="0" indent="-241041" algn="l" defTabSz="611298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3"/>
        </a:buClr>
        <a:buSzPct val="100000"/>
        <a:buFont typeface="Georgia"/>
        <a:buChar char="•"/>
        <a:tabLst/>
        <a:defRPr b="0" baseline="0" cap="none" i="0" spc="0" strike="noStrike" sz="2600" u="none"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1pPr>
      <a:lvl2pPr marL="855233" marR="0" indent="-244352" algn="l" defTabSz="611298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2600" u="none"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2pPr>
      <a:lvl3pPr marL="1280588" marR="0" indent="-235302" algn="l" defTabSz="611298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3"/>
        </a:buClr>
        <a:buSzPct val="100000"/>
        <a:buFont typeface="Georgia"/>
        <a:buChar char="●"/>
        <a:tabLst/>
        <a:defRPr b="0" baseline="0" cap="none" i="0" spc="0" strike="noStrike" sz="2600" u="none"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3pPr>
      <a:lvl4pPr marL="1687842" marR="0" indent="-235302" algn="l" defTabSz="611298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3"/>
        </a:buClr>
        <a:buSzPct val="100000"/>
        <a:buFont typeface="Georgia"/>
        <a:buChar char="●"/>
        <a:tabLst/>
        <a:defRPr b="0" baseline="0" cap="none" i="0" spc="0" strike="noStrike" sz="2600" u="none"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4pPr>
      <a:lvl5pPr marL="2027220" marR="0" indent="-235302" algn="l" defTabSz="611298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2600" u="none"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5pPr>
      <a:lvl6pPr marL="2379168" marR="0" indent="-261447" algn="l" defTabSz="611298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2600" u="none"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6pPr>
      <a:lvl7pPr marL="2737652" marR="0" indent="-294128" algn="l" defTabSz="611298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2600" u="none"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7pPr>
      <a:lvl8pPr marL="3063044" marR="0" indent="-320867" algn="l" defTabSz="611298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3"/>
        </a:buClr>
        <a:buSzPct val="100000"/>
        <a:buFont typeface="Georgia"/>
        <a:buChar char="◦"/>
        <a:tabLst/>
        <a:defRPr b="0" baseline="0" cap="none" i="0" spc="0" strike="noStrike" sz="2600" u="none"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8pPr>
      <a:lvl9pPr marL="3390551" marR="0" indent="-336146" algn="l" defTabSz="611298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3"/>
        </a:buClr>
        <a:buSzPct val="100000"/>
        <a:buFont typeface="Georgia"/>
        <a:buChar char="◦"/>
        <a:tabLst/>
        <a:defRPr b="0" baseline="0" cap="none" i="0" spc="0" strike="noStrike" sz="2600" u="none"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9pPr>
    </p:bodyStyle>
    <p:otherStyle>
      <a:lvl1pPr marL="0" marR="0" indent="0" algn="r" defTabSz="9074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1pPr>
      <a:lvl2pPr marL="0" marR="0" indent="678729" algn="r" defTabSz="9074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2pPr>
      <a:lvl3pPr marL="0" marR="0" indent="1357459" algn="r" defTabSz="9074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3pPr>
      <a:lvl4pPr marL="0" marR="0" indent="2036189" algn="r" defTabSz="9074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4pPr>
      <a:lvl5pPr marL="0" marR="0" indent="2714918" algn="r" defTabSz="9074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5pPr>
      <a:lvl6pPr marL="0" marR="0" indent="3393647" algn="r" defTabSz="9074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6pPr>
      <a:lvl7pPr marL="0" marR="0" indent="4072378" algn="r" defTabSz="9074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7pPr>
      <a:lvl8pPr marL="0" marR="0" indent="4751108" algn="r" defTabSz="9074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8pPr>
      <a:lvl9pPr marL="0" marR="0" indent="5429837" algn="r" defTabSz="9074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o Trabalho:…"/>
          <p:cNvSpPr txBox="1"/>
          <p:nvPr/>
        </p:nvSpPr>
        <p:spPr>
          <a:xfrm>
            <a:off x="179999" y="1620000"/>
            <a:ext cx="4784402" cy="539404"/>
          </a:xfrm>
          <a:prstGeom prst="rect">
            <a:avLst/>
          </a:prstGeom>
          <a:solidFill>
            <a:srgbClr val="AC4463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Título do Trabalho:</a:t>
            </a:r>
          </a:p>
          <a:p>
            <a:pPr algn="ctr">
              <a:defRPr b="1" sz="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Autor e co-Autores:</a:t>
            </a:r>
          </a:p>
        </p:txBody>
      </p:sp>
      <p:grpSp>
        <p:nvGrpSpPr>
          <p:cNvPr id="24" name="Retângulo 8"/>
          <p:cNvGrpSpPr/>
          <p:nvPr/>
        </p:nvGrpSpPr>
        <p:grpSpPr>
          <a:xfrm>
            <a:off x="126686" y="2340000"/>
            <a:ext cx="2390918" cy="224300"/>
            <a:chOff x="0" y="0"/>
            <a:chExt cx="2390917" cy="224299"/>
          </a:xfrm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ctr">
              <a:noAutofit/>
            </a:bodyPr>
            <a:lstStyle>
              <a:lvl1pPr>
                <a:defRPr b="1" sz="700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26686" y="2546888"/>
            <a:ext cx="2390918" cy="1350001"/>
            <a:chOff x="0" y="0"/>
            <a:chExt cx="2390917" cy="135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35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18230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Aqui vai o texto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31684" y="2340000"/>
            <a:ext cx="2390919" cy="224300"/>
            <a:chOff x="0" y="0"/>
            <a:chExt cx="2390917" cy="224299"/>
          </a:xfrm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ctr">
              <a:noAutofit/>
            </a:bodyPr>
            <a:lstStyle>
              <a:lvl1pPr>
                <a:defRPr b="1" sz="700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7774" y="2546888"/>
            <a:ext cx="2390918" cy="3060001"/>
            <a:chOff x="0" y="0"/>
            <a:chExt cx="2390917" cy="306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0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2184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Aqui vai o texto ...</a:t>
              </a:r>
            </a:p>
          </p:txBody>
        </p:sp>
      </p:grpSp>
      <p:grpSp>
        <p:nvGrpSpPr>
          <p:cNvPr id="36" name="Retângulo 18"/>
          <p:cNvGrpSpPr/>
          <p:nvPr/>
        </p:nvGrpSpPr>
        <p:grpSpPr>
          <a:xfrm>
            <a:off x="2631684" y="5715050"/>
            <a:ext cx="2390919" cy="224301"/>
            <a:chOff x="0" y="0"/>
            <a:chExt cx="2390917" cy="224299"/>
          </a:xfrm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" name="CONCLUS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ctr">
              <a:noAutofit/>
            </a:bodyPr>
            <a:lstStyle>
              <a:lvl1pPr>
                <a:defRPr b="1" sz="700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CONCLUSÃO</a:t>
              </a:r>
            </a:p>
          </p:txBody>
        </p:sp>
      </p:grpSp>
      <p:grpSp>
        <p:nvGrpSpPr>
          <p:cNvPr id="39" name="Retângulo 19"/>
          <p:cNvGrpSpPr/>
          <p:nvPr/>
        </p:nvGrpSpPr>
        <p:grpSpPr>
          <a:xfrm>
            <a:off x="2631684" y="5921939"/>
            <a:ext cx="2390919" cy="1350001"/>
            <a:chOff x="0" y="0"/>
            <a:chExt cx="2390917" cy="1350000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135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0"/>
              <a:ext cx="2390918" cy="26128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Aqui vai o texto ...</a:t>
              </a:r>
            </a:p>
          </p:txBody>
        </p:sp>
      </p:grpSp>
      <p:grpSp>
        <p:nvGrpSpPr>
          <p:cNvPr id="42" name="Retângulo 20"/>
          <p:cNvGrpSpPr/>
          <p:nvPr/>
        </p:nvGrpSpPr>
        <p:grpSpPr>
          <a:xfrm>
            <a:off x="2631684" y="7380101"/>
            <a:ext cx="2390919" cy="224300"/>
            <a:chOff x="0" y="0"/>
            <a:chExt cx="2390917" cy="224299"/>
          </a:xfrm>
        </p:grpSpPr>
        <p:sp>
          <p:nvSpPr>
            <p:cNvPr id="40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ctr">
              <a:noAutofit/>
            </a:bodyPr>
            <a:lstStyle>
              <a:lvl1pPr>
                <a:defRPr b="1" sz="700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REFERÊNCIAS BIBLIOGRÁFICAS</a:t>
              </a:r>
            </a:p>
          </p:txBody>
        </p:sp>
      </p:grpSp>
      <p:grpSp>
        <p:nvGrpSpPr>
          <p:cNvPr id="45" name="Retângulo 21"/>
          <p:cNvGrpSpPr/>
          <p:nvPr/>
        </p:nvGrpSpPr>
        <p:grpSpPr>
          <a:xfrm>
            <a:off x="2631684" y="7586990"/>
            <a:ext cx="2390919" cy="1350001"/>
            <a:chOff x="0" y="0"/>
            <a:chExt cx="2390917" cy="1350000"/>
          </a:xfrm>
        </p:grpSpPr>
        <p:sp>
          <p:nvSpPr>
            <p:cNvPr id="43" name="Retângulo"/>
            <p:cNvSpPr/>
            <p:nvPr/>
          </p:nvSpPr>
          <p:spPr>
            <a:xfrm>
              <a:off x="0" y="-1"/>
              <a:ext cx="2390918" cy="135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" name="Aqui vai o texto ..."/>
            <p:cNvSpPr txBox="1"/>
            <p:nvPr/>
          </p:nvSpPr>
          <p:spPr>
            <a:xfrm>
              <a:off x="0" y="-1"/>
              <a:ext cx="2390918" cy="26821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Aqui vai o texto ...</a:t>
              </a:r>
            </a:p>
          </p:txBody>
        </p:sp>
      </p:grpSp>
      <p:grpSp>
        <p:nvGrpSpPr>
          <p:cNvPr id="48" name="Retângulo 18"/>
          <p:cNvGrpSpPr/>
          <p:nvPr/>
        </p:nvGrpSpPr>
        <p:grpSpPr>
          <a:xfrm>
            <a:off x="126686" y="5715050"/>
            <a:ext cx="2390918" cy="224301"/>
            <a:chOff x="0" y="0"/>
            <a:chExt cx="2390917" cy="224299"/>
          </a:xfrm>
        </p:grpSpPr>
        <p:sp>
          <p:nvSpPr>
            <p:cNvPr id="46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" name="RESULTAD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ctr">
              <a:noAutofit/>
            </a:bodyPr>
            <a:lstStyle>
              <a:lvl1pPr>
                <a:defRPr b="1" sz="700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RESULTADOS</a:t>
              </a:r>
            </a:p>
          </p:txBody>
        </p:sp>
      </p:grpSp>
      <p:grpSp>
        <p:nvGrpSpPr>
          <p:cNvPr id="51" name="Retângulo 19"/>
          <p:cNvGrpSpPr/>
          <p:nvPr/>
        </p:nvGrpSpPr>
        <p:grpSpPr>
          <a:xfrm>
            <a:off x="126686" y="5921939"/>
            <a:ext cx="2390918" cy="1350001"/>
            <a:chOff x="0" y="0"/>
            <a:chExt cx="2390917" cy="1350000"/>
          </a:xfrm>
        </p:grpSpPr>
        <p:sp>
          <p:nvSpPr>
            <p:cNvPr id="49" name="Retângulo"/>
            <p:cNvSpPr/>
            <p:nvPr/>
          </p:nvSpPr>
          <p:spPr>
            <a:xfrm>
              <a:off x="0" y="0"/>
              <a:ext cx="2390918" cy="135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" name="Aqui vai o texto ..."/>
            <p:cNvSpPr txBox="1"/>
            <p:nvPr/>
          </p:nvSpPr>
          <p:spPr>
            <a:xfrm>
              <a:off x="0" y="0"/>
              <a:ext cx="2390918" cy="26128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Aqui vai o texto ...</a:t>
              </a:r>
            </a:p>
          </p:txBody>
        </p:sp>
      </p:grpSp>
      <p:grpSp>
        <p:nvGrpSpPr>
          <p:cNvPr id="54" name="Retângulo 20"/>
          <p:cNvGrpSpPr/>
          <p:nvPr/>
        </p:nvGrpSpPr>
        <p:grpSpPr>
          <a:xfrm>
            <a:off x="126686" y="7380101"/>
            <a:ext cx="2390918" cy="224300"/>
            <a:chOff x="0" y="0"/>
            <a:chExt cx="2390917" cy="224299"/>
          </a:xfrm>
        </p:grpSpPr>
        <p:sp>
          <p:nvSpPr>
            <p:cNvPr id="5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" name="DISCUSS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ctr">
              <a:noAutofit/>
            </a:bodyPr>
            <a:lstStyle>
              <a:lvl1pPr>
                <a:defRPr b="1" sz="700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DISCUSSÃO</a:t>
              </a:r>
            </a:p>
          </p:txBody>
        </p:sp>
      </p:grpSp>
      <p:grpSp>
        <p:nvGrpSpPr>
          <p:cNvPr id="57" name="Retângulo 21"/>
          <p:cNvGrpSpPr/>
          <p:nvPr/>
        </p:nvGrpSpPr>
        <p:grpSpPr>
          <a:xfrm>
            <a:off x="126686" y="7586989"/>
            <a:ext cx="2390918" cy="1350001"/>
            <a:chOff x="0" y="0"/>
            <a:chExt cx="2390917" cy="1350000"/>
          </a:xfrm>
        </p:grpSpPr>
        <p:sp>
          <p:nvSpPr>
            <p:cNvPr id="55" name="Retângulo"/>
            <p:cNvSpPr/>
            <p:nvPr/>
          </p:nvSpPr>
          <p:spPr>
            <a:xfrm>
              <a:off x="0" y="-1"/>
              <a:ext cx="2390918" cy="135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" name="Aqui vai o texto ..."/>
            <p:cNvSpPr txBox="1"/>
            <p:nvPr/>
          </p:nvSpPr>
          <p:spPr>
            <a:xfrm>
              <a:off x="0" y="-1"/>
              <a:ext cx="2390918" cy="26821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Aqui vai o texto ...</a:t>
              </a:r>
            </a:p>
          </p:txBody>
        </p:sp>
      </p:grpSp>
      <p:grpSp>
        <p:nvGrpSpPr>
          <p:cNvPr id="60" name="Retângulo 18"/>
          <p:cNvGrpSpPr/>
          <p:nvPr/>
        </p:nvGrpSpPr>
        <p:grpSpPr>
          <a:xfrm>
            <a:off x="126686" y="4027524"/>
            <a:ext cx="2390918" cy="224301"/>
            <a:chOff x="0" y="0"/>
            <a:chExt cx="2390917" cy="224299"/>
          </a:xfrm>
        </p:grpSpPr>
        <p:sp>
          <p:nvSpPr>
            <p:cNvPr id="5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" name="MATERIAL E MÉTOD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ctr">
              <a:noAutofit/>
            </a:bodyPr>
            <a:lstStyle>
              <a:lvl1pPr>
                <a:defRPr b="1" sz="700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MATERIAL E MÉTODOS</a:t>
              </a:r>
            </a:p>
          </p:txBody>
        </p:sp>
      </p:grpSp>
      <p:grpSp>
        <p:nvGrpSpPr>
          <p:cNvPr id="63" name="Retângulo 19"/>
          <p:cNvGrpSpPr/>
          <p:nvPr/>
        </p:nvGrpSpPr>
        <p:grpSpPr>
          <a:xfrm>
            <a:off x="126686" y="4234413"/>
            <a:ext cx="2390918" cy="1350001"/>
            <a:chOff x="0" y="0"/>
            <a:chExt cx="2390917" cy="1350000"/>
          </a:xfrm>
        </p:grpSpPr>
        <p:sp>
          <p:nvSpPr>
            <p:cNvPr id="61" name="Retângulo"/>
            <p:cNvSpPr/>
            <p:nvPr/>
          </p:nvSpPr>
          <p:spPr>
            <a:xfrm>
              <a:off x="0" y="0"/>
              <a:ext cx="2390918" cy="135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15610" tIns="15610" rIns="15610" bIns="1561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" name="Aqui vai o texto ..."/>
            <p:cNvSpPr txBox="1"/>
            <p:nvPr/>
          </p:nvSpPr>
          <p:spPr>
            <a:xfrm>
              <a:off x="0" y="0"/>
              <a:ext cx="2390918" cy="26128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5610" tIns="15610" rIns="15610" bIns="1561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Aqui vai o texto ...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12700" dist="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 upright="0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2700" dist="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 upright="0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12700" dist="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 upright="0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2700" dist="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 upright="0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