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4" autoAdjust="0"/>
    <p:restoredTop sz="86338" autoAdjust="0"/>
  </p:normalViewPr>
  <p:slideViewPr>
    <p:cSldViewPr snapToGrid="0">
      <p:cViewPr>
        <p:scale>
          <a:sx n="93" d="100"/>
          <a:sy n="93" d="100"/>
        </p:scale>
        <p:origin x="2196" y="150"/>
      </p:cViewPr>
      <p:guideLst>
        <p:guide orient="horz" pos="2880"/>
        <p:guide pos="16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5A4D8-FBCC-4FD3-BE32-A40924CF5348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A932-FD11-4023-8972-8E3681A16E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A932-FD11-4023-8972-8E3681A16EA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23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</p:spPr>
        <p:txBody>
          <a:bodyPr anchor="b"/>
          <a:lstStyle>
            <a:lvl1pPr algn="ctr"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351"/>
            </a:lvl1pPr>
            <a:lvl2pPr marL="257404" indent="0" algn="ctr">
              <a:buNone/>
              <a:defRPr sz="1126"/>
            </a:lvl2pPr>
            <a:lvl3pPr marL="514807" indent="0" algn="ctr">
              <a:buNone/>
              <a:defRPr sz="1013"/>
            </a:lvl3pPr>
            <a:lvl4pPr marL="772211" indent="0" algn="ctr">
              <a:buNone/>
              <a:defRPr sz="901"/>
            </a:lvl4pPr>
            <a:lvl5pPr marL="1029614" indent="0" algn="ctr">
              <a:buNone/>
              <a:defRPr sz="901"/>
            </a:lvl5pPr>
            <a:lvl6pPr marL="1287018" indent="0" algn="ctr">
              <a:buNone/>
              <a:defRPr sz="901"/>
            </a:lvl6pPr>
            <a:lvl7pPr marL="1544422" indent="0" algn="ctr">
              <a:buNone/>
              <a:defRPr sz="901"/>
            </a:lvl7pPr>
            <a:lvl8pPr marL="1801825" indent="0" algn="ctr">
              <a:buNone/>
              <a:defRPr sz="901"/>
            </a:lvl8pPr>
            <a:lvl9pPr marL="2059229" indent="0" algn="ctr">
              <a:buNone/>
              <a:defRPr sz="90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23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8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02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6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</p:spPr>
        <p:txBody>
          <a:bodyPr anchor="b"/>
          <a:lstStyle>
            <a:lvl1pPr>
              <a:defRPr sz="337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</p:spPr>
        <p:txBody>
          <a:bodyPr/>
          <a:lstStyle>
            <a:lvl1pPr marL="0" indent="0">
              <a:buNone/>
              <a:defRPr sz="1351">
                <a:solidFill>
                  <a:schemeClr val="tx1"/>
                </a:solidFill>
              </a:defRPr>
            </a:lvl1pPr>
            <a:lvl2pPr marL="257404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2pPr>
            <a:lvl3pPr marL="51480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2211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4pPr>
            <a:lvl5pPr marL="1029614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5pPr>
            <a:lvl6pPr marL="1287018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6pPr>
            <a:lvl7pPr marL="1544422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7pPr>
            <a:lvl8pPr marL="1801825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8pPr>
            <a:lvl9pPr marL="2059229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1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486836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9" y="2241551"/>
            <a:ext cx="2188682" cy="1098549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404" indent="0">
              <a:buNone/>
              <a:defRPr sz="1126" b="1"/>
            </a:lvl2pPr>
            <a:lvl3pPr marL="514807" indent="0">
              <a:buNone/>
              <a:defRPr sz="1013" b="1"/>
            </a:lvl3pPr>
            <a:lvl4pPr marL="772211" indent="0">
              <a:buNone/>
              <a:defRPr sz="901" b="1"/>
            </a:lvl4pPr>
            <a:lvl5pPr marL="1029614" indent="0">
              <a:buNone/>
              <a:defRPr sz="901" b="1"/>
            </a:lvl5pPr>
            <a:lvl6pPr marL="1287018" indent="0">
              <a:buNone/>
              <a:defRPr sz="901" b="1"/>
            </a:lvl6pPr>
            <a:lvl7pPr marL="1544422" indent="0">
              <a:buNone/>
              <a:defRPr sz="901" b="1"/>
            </a:lvl7pPr>
            <a:lvl8pPr marL="1801825" indent="0">
              <a:buNone/>
              <a:defRPr sz="901" b="1"/>
            </a:lvl8pPr>
            <a:lvl9pPr marL="2059229" indent="0">
              <a:buNone/>
              <a:defRPr sz="901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9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1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7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36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2" y="1316569"/>
            <a:ext cx="2606308" cy="6498167"/>
          </a:xfrm>
        </p:spPr>
        <p:txBody>
          <a:bodyPr/>
          <a:lstStyle>
            <a:lvl1pPr>
              <a:defRPr sz="1802"/>
            </a:lvl1pPr>
            <a:lvl2pPr>
              <a:defRPr sz="1576"/>
            </a:lvl2pPr>
            <a:lvl3pPr>
              <a:defRPr sz="1351"/>
            </a:lvl3pPr>
            <a:lvl4pPr>
              <a:defRPr sz="1126"/>
            </a:lvl4pPr>
            <a:lvl5pPr>
              <a:defRPr sz="1126"/>
            </a:lvl5pPr>
            <a:lvl6pPr>
              <a:defRPr sz="1126"/>
            </a:lvl6pPr>
            <a:lvl7pPr>
              <a:defRPr sz="1126"/>
            </a:lvl7pPr>
            <a:lvl8pPr>
              <a:defRPr sz="1126"/>
            </a:lvl8pPr>
            <a:lvl9pPr>
              <a:defRPr sz="112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5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8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2" y="1316569"/>
            <a:ext cx="2606308" cy="6498167"/>
          </a:xfrm>
        </p:spPr>
        <p:txBody>
          <a:bodyPr anchor="t"/>
          <a:lstStyle>
            <a:lvl1pPr marL="0" indent="0">
              <a:buNone/>
              <a:defRPr sz="1802"/>
            </a:lvl1pPr>
            <a:lvl2pPr marL="257404" indent="0">
              <a:buNone/>
              <a:defRPr sz="1576"/>
            </a:lvl2pPr>
            <a:lvl3pPr marL="514807" indent="0">
              <a:buNone/>
              <a:defRPr sz="1351"/>
            </a:lvl3pPr>
            <a:lvl4pPr marL="772211" indent="0">
              <a:buNone/>
              <a:defRPr sz="1126"/>
            </a:lvl4pPr>
            <a:lvl5pPr marL="1029614" indent="0">
              <a:buNone/>
              <a:defRPr sz="1126"/>
            </a:lvl5pPr>
            <a:lvl6pPr marL="1287018" indent="0">
              <a:buNone/>
              <a:defRPr sz="1126"/>
            </a:lvl6pPr>
            <a:lvl7pPr marL="1544422" indent="0">
              <a:buNone/>
              <a:defRPr sz="1126"/>
            </a:lvl7pPr>
            <a:lvl8pPr marL="1801825" indent="0">
              <a:buNone/>
              <a:defRPr sz="1126"/>
            </a:lvl8pPr>
            <a:lvl9pPr marL="2059229" indent="0">
              <a:buNone/>
              <a:defRPr sz="112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901"/>
            </a:lvl1pPr>
            <a:lvl2pPr marL="257404" indent="0">
              <a:buNone/>
              <a:defRPr sz="788"/>
            </a:lvl2pPr>
            <a:lvl3pPr marL="514807" indent="0">
              <a:buNone/>
              <a:defRPr sz="676"/>
            </a:lvl3pPr>
            <a:lvl4pPr marL="772211" indent="0">
              <a:buNone/>
              <a:defRPr sz="563"/>
            </a:lvl4pPr>
            <a:lvl5pPr marL="1029614" indent="0">
              <a:buNone/>
              <a:defRPr sz="563"/>
            </a:lvl5pPr>
            <a:lvl6pPr marL="1287018" indent="0">
              <a:buNone/>
              <a:defRPr sz="563"/>
            </a:lvl6pPr>
            <a:lvl7pPr marL="1544422" indent="0">
              <a:buNone/>
              <a:defRPr sz="563"/>
            </a:lvl7pPr>
            <a:lvl8pPr marL="1801825" indent="0">
              <a:buNone/>
              <a:defRPr sz="563"/>
            </a:lvl8pPr>
            <a:lvl9pPr marL="2059229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37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3A61-7D37-4919-9FA0-84C9890C3C11}" type="datetimeFigureOut">
              <a:rPr lang="pt-BR" smtClean="0"/>
              <a:t>01/07/2022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F3C2-CE9B-478A-8E5C-FCBF7EFDBB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" y="-141059"/>
            <a:ext cx="5148263" cy="1354806"/>
          </a:xfrm>
          <a:prstGeom prst="rect">
            <a:avLst/>
          </a:prstGeom>
        </p:spPr>
      </p:pic>
      <p:grpSp>
        <p:nvGrpSpPr>
          <p:cNvPr id="36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</p:grpSpPr>
        <p:sp>
          <p:nvSpPr>
            <p:cNvPr id="3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INTRODUÇÃO</a:t>
              </a:r>
            </a:p>
          </p:txBody>
        </p:sp>
      </p:grpSp>
      <p:grpSp>
        <p:nvGrpSpPr>
          <p:cNvPr id="39" name="Retângulo 9"/>
          <p:cNvGrpSpPr/>
          <p:nvPr/>
        </p:nvGrpSpPr>
        <p:grpSpPr>
          <a:xfrm>
            <a:off x="144000" y="2231999"/>
            <a:ext cx="2376000" cy="1468800"/>
            <a:chOff x="0" y="0"/>
            <a:chExt cx="2390917" cy="1980000"/>
          </a:xfrm>
        </p:grpSpPr>
        <p:sp>
          <p:nvSpPr>
            <p:cNvPr id="40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2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</p:grpSpPr>
        <p:sp>
          <p:nvSpPr>
            <p:cNvPr id="43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FIGURAS, TABELAS E GRÁFICOS</a:t>
              </a:r>
            </a:p>
          </p:txBody>
        </p:sp>
      </p:grpSp>
      <p:grpSp>
        <p:nvGrpSpPr>
          <p:cNvPr id="45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46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48" name="Retângulo 16"/>
          <p:cNvGrpSpPr/>
          <p:nvPr/>
        </p:nvGrpSpPr>
        <p:grpSpPr>
          <a:xfrm>
            <a:off x="144000" y="3805200"/>
            <a:ext cx="2376000" cy="180000"/>
            <a:chOff x="0" y="0"/>
            <a:chExt cx="2390918" cy="206889"/>
          </a:xfrm>
        </p:grpSpPr>
        <p:sp>
          <p:nvSpPr>
            <p:cNvPr id="49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MATERIAL E MÉTODOS</a:t>
              </a:r>
              <a:endParaRPr dirty="0"/>
            </a:p>
          </p:txBody>
        </p:sp>
      </p:grpSp>
      <p:grpSp>
        <p:nvGrpSpPr>
          <p:cNvPr id="51" name="Retângulo 17"/>
          <p:cNvGrpSpPr/>
          <p:nvPr/>
        </p:nvGrpSpPr>
        <p:grpSpPr>
          <a:xfrm>
            <a:off x="144000" y="3988800"/>
            <a:ext cx="2376000" cy="1468800"/>
            <a:chOff x="0" y="0"/>
            <a:chExt cx="2390917" cy="4085771"/>
          </a:xfrm>
        </p:grpSpPr>
        <p:sp>
          <p:nvSpPr>
            <p:cNvPr id="52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54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</p:grpSpPr>
        <p:sp>
          <p:nvSpPr>
            <p:cNvPr id="55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CONCLU</a:t>
              </a:r>
              <a:r>
                <a:rPr dirty="0"/>
                <a:t>SÃO</a:t>
              </a:r>
            </a:p>
          </p:txBody>
        </p:sp>
      </p:grpSp>
      <p:grpSp>
        <p:nvGrpSpPr>
          <p:cNvPr id="57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58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/>
                <a:t>Aqui</a:t>
              </a:r>
              <a:r>
                <a:rPr dirty="0"/>
                <a:t> </a:t>
              </a:r>
              <a:r>
                <a:rPr dirty="0" err="1"/>
                <a:t>vai</a:t>
              </a:r>
              <a:r>
                <a:rPr dirty="0"/>
                <a:t> o </a:t>
              </a:r>
              <a:r>
                <a:rPr dirty="0" err="1"/>
                <a:t>texto</a:t>
              </a:r>
              <a:r>
                <a:rPr dirty="0"/>
                <a:t> ...</a:t>
              </a:r>
            </a:p>
          </p:txBody>
        </p:sp>
      </p:grpSp>
      <p:grpSp>
        <p:nvGrpSpPr>
          <p:cNvPr id="60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</p:grpSpPr>
        <p:sp>
          <p:nvSpPr>
            <p:cNvPr id="6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REFERÊNCIAS BIBLIOGRÁFICAS</a:t>
              </a:r>
            </a:p>
          </p:txBody>
        </p:sp>
      </p:grpSp>
      <p:grpSp>
        <p:nvGrpSpPr>
          <p:cNvPr id="63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64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66" name="Retângulo 18"/>
          <p:cNvGrpSpPr/>
          <p:nvPr/>
        </p:nvGrpSpPr>
        <p:grpSpPr>
          <a:xfrm>
            <a:off x="144000" y="5562000"/>
            <a:ext cx="2376000" cy="180000"/>
            <a:chOff x="0" y="0"/>
            <a:chExt cx="2390917" cy="224299"/>
          </a:xfrm>
        </p:grpSpPr>
        <p:sp>
          <p:nvSpPr>
            <p:cNvPr id="6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RESULTADOS</a:t>
              </a:r>
              <a:endParaRPr dirty="0"/>
            </a:p>
          </p:txBody>
        </p:sp>
      </p:grpSp>
      <p:grpSp>
        <p:nvGrpSpPr>
          <p:cNvPr id="69" name="Retângulo 19"/>
          <p:cNvGrpSpPr/>
          <p:nvPr/>
        </p:nvGrpSpPr>
        <p:grpSpPr>
          <a:xfrm>
            <a:off x="144000" y="5742000"/>
            <a:ext cx="2376000" cy="1468800"/>
            <a:chOff x="0" y="0"/>
            <a:chExt cx="2390917" cy="1260000"/>
          </a:xfrm>
        </p:grpSpPr>
        <p:sp>
          <p:nvSpPr>
            <p:cNvPr id="70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grpSp>
        <p:nvGrpSpPr>
          <p:cNvPr id="72" name="Retângulo 20"/>
          <p:cNvGrpSpPr/>
          <p:nvPr/>
        </p:nvGrpSpPr>
        <p:grpSpPr>
          <a:xfrm>
            <a:off x="144000" y="7318800"/>
            <a:ext cx="2376001" cy="180000"/>
            <a:chOff x="0" y="0"/>
            <a:chExt cx="2390917" cy="224299"/>
          </a:xfrm>
        </p:grpSpPr>
        <p:sp>
          <p:nvSpPr>
            <p:cNvPr id="73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/>
                <a:t>DISCUSSÃO</a:t>
              </a:r>
              <a:endParaRPr dirty="0"/>
            </a:p>
          </p:txBody>
        </p:sp>
      </p:grpSp>
      <p:grpSp>
        <p:nvGrpSpPr>
          <p:cNvPr id="75" name="Retângulo 21"/>
          <p:cNvGrpSpPr/>
          <p:nvPr/>
        </p:nvGrpSpPr>
        <p:grpSpPr>
          <a:xfrm>
            <a:off x="144000" y="7498800"/>
            <a:ext cx="2376001" cy="1468800"/>
            <a:chOff x="0" y="0"/>
            <a:chExt cx="2390917" cy="1260000"/>
          </a:xfrm>
        </p:grpSpPr>
        <p:sp>
          <p:nvSpPr>
            <p:cNvPr id="76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t>Aqui vai o texto ...</a:t>
              </a:r>
            </a:p>
          </p:txBody>
        </p:sp>
      </p:grpSp>
      <p:sp>
        <p:nvSpPr>
          <p:cNvPr id="78" name="Título do Trabalho:…"/>
          <p:cNvSpPr txBox="1"/>
          <p:nvPr/>
        </p:nvSpPr>
        <p:spPr>
          <a:xfrm>
            <a:off x="148418" y="1369076"/>
            <a:ext cx="4860001" cy="469646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</a:rPr>
              <a:t>Título</a:t>
            </a:r>
            <a:r>
              <a:rPr sz="2000" dirty="0">
                <a:solidFill>
                  <a:srgbClr val="48535B"/>
                </a:solidFill>
              </a:rPr>
              <a:t> do </a:t>
            </a:r>
            <a:r>
              <a:rPr sz="2000" dirty="0" err="1">
                <a:solidFill>
                  <a:srgbClr val="48535B"/>
                </a:solidFill>
              </a:rPr>
              <a:t>Trabalho</a:t>
            </a:r>
            <a:endParaRPr sz="2000" dirty="0">
              <a:solidFill>
                <a:srgbClr val="48535B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600" dirty="0">
                <a:solidFill>
                  <a:srgbClr val="595959"/>
                </a:solidFill>
              </a:rPr>
              <a:t>Autor e </a:t>
            </a:r>
            <a:r>
              <a:rPr lang="pt-BR" sz="1600" dirty="0" err="1">
                <a:solidFill>
                  <a:srgbClr val="595959"/>
                </a:solidFill>
              </a:rPr>
              <a:t>co-Autores</a:t>
            </a:r>
            <a:endParaRPr lang="pt-BR" sz="1600" dirty="0">
              <a:solidFill>
                <a:srgbClr val="595959"/>
              </a:solidFill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600" dirty="0">
                <a:solidFill>
                  <a:srgbClr val="595959"/>
                </a:solidFill>
              </a:rPr>
              <a:t>Instituição</a:t>
            </a:r>
            <a:endParaRPr sz="16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20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58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4</cp:revision>
  <dcterms:created xsi:type="dcterms:W3CDTF">2022-06-27T14:05:29Z</dcterms:created>
  <dcterms:modified xsi:type="dcterms:W3CDTF">2022-07-01T16:32:43Z</dcterms:modified>
</cp:coreProperties>
</file>